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0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9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7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6D1D-9BFD-4290-924F-8EBC066DB00E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50772-583C-4924-9DF9-5B6252A5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9166"/>
            <a:ext cx="8238745" cy="5204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Item Exemplars: </a:t>
            </a:r>
            <a:br>
              <a:rPr lang="en-US" dirty="0" smtClean="0"/>
            </a:br>
            <a:r>
              <a:rPr lang="en-US" sz="2400" i="1" dirty="0"/>
              <a:t>Technology Enhanced </a:t>
            </a:r>
            <a:r>
              <a:rPr lang="en-US" sz="2400" dirty="0"/>
              <a:t>and C</a:t>
            </a:r>
            <a:r>
              <a:rPr lang="en-US" sz="2400" i="1" dirty="0"/>
              <a:t>onstructed Response</a:t>
            </a:r>
            <a:endParaRPr i="1" dirty="0"/>
          </a:p>
        </p:txBody>
      </p:sp>
      <p:pic>
        <p:nvPicPr>
          <p:cNvPr id="6" name="Picture 5" descr="Sample_item_slid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968" y="1389698"/>
            <a:ext cx="8395863" cy="45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9166"/>
            <a:ext cx="8238745" cy="5204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Item Exemplars: </a:t>
            </a:r>
            <a:br>
              <a:rPr lang="en-US" dirty="0" smtClean="0"/>
            </a:br>
            <a:r>
              <a:rPr lang="en-US" sz="2400" i="1" dirty="0" smtClean="0"/>
              <a:t>Technology Enhanced </a:t>
            </a:r>
            <a:r>
              <a:rPr lang="en-US" sz="2400" dirty="0" smtClean="0"/>
              <a:t>and C</a:t>
            </a:r>
            <a:r>
              <a:rPr lang="en-US" sz="2400" i="1" dirty="0" smtClean="0"/>
              <a:t>onstructed Response</a:t>
            </a:r>
            <a:endParaRPr sz="2400" dirty="0"/>
          </a:p>
        </p:txBody>
      </p:sp>
      <p:pic>
        <p:nvPicPr>
          <p:cNvPr id="6" name="Picture 5" descr="Sample_item_slid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922" y="1389698"/>
            <a:ext cx="6909901" cy="46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5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9166"/>
            <a:ext cx="8238745" cy="5204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Item Exemplars: </a:t>
            </a:r>
            <a:br>
              <a:rPr lang="en-US" dirty="0" smtClean="0"/>
            </a:br>
            <a:r>
              <a:rPr lang="en-US" sz="2400" i="1" dirty="0"/>
              <a:t>Technology Enhanced </a:t>
            </a:r>
            <a:r>
              <a:rPr lang="en-US" sz="2400" dirty="0"/>
              <a:t>and C</a:t>
            </a:r>
            <a:r>
              <a:rPr lang="en-US" sz="2400" i="1" dirty="0"/>
              <a:t>onstructed Response</a:t>
            </a:r>
            <a:endParaRPr b="0" dirty="0"/>
          </a:p>
        </p:txBody>
      </p:sp>
      <p:pic>
        <p:nvPicPr>
          <p:cNvPr id="6" name="Picture 5" descr="Sample_item_slid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631" y="1507399"/>
            <a:ext cx="6909901" cy="260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8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9166"/>
            <a:ext cx="8238745" cy="5204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Item Exemplars: </a:t>
            </a:r>
            <a:br>
              <a:rPr lang="en-US" dirty="0" smtClean="0"/>
            </a:br>
            <a:r>
              <a:rPr lang="en-US" sz="2400" i="1" dirty="0" smtClean="0"/>
              <a:t>Performance Task</a:t>
            </a:r>
            <a:endParaRPr dirty="0"/>
          </a:p>
        </p:txBody>
      </p:sp>
      <p:pic>
        <p:nvPicPr>
          <p:cNvPr id="6" name="Picture 5" descr="Sample_item_slid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459" y="1396563"/>
            <a:ext cx="7386330" cy="4636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160" y="6258451"/>
            <a:ext cx="3425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Performance Task drawn from the Ohio Performance Assessment Project.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1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9166"/>
            <a:ext cx="8238745" cy="5204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Item Exemplars: </a:t>
            </a:r>
            <a:br>
              <a:rPr lang="en-US" dirty="0" smtClean="0"/>
            </a:br>
            <a:r>
              <a:rPr lang="en-US" sz="2400" i="1" dirty="0" smtClean="0"/>
              <a:t>Performance Task </a:t>
            </a:r>
            <a:r>
              <a:rPr lang="en-US" sz="2000" b="0" i="1" dirty="0" smtClean="0"/>
              <a:t>(cont’d)</a:t>
            </a:r>
            <a:endParaRPr b="0" dirty="0"/>
          </a:p>
        </p:txBody>
      </p:sp>
      <p:pic>
        <p:nvPicPr>
          <p:cNvPr id="6" name="Picture 5" descr="Sample_item_slid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459" y="1551956"/>
            <a:ext cx="7386330" cy="4325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160" y="6258451"/>
            <a:ext cx="3425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Performance Task drawn from the Ohio Performance Assessment Project.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924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9166"/>
            <a:ext cx="8238745" cy="5204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Item Exemplars: </a:t>
            </a:r>
            <a:br>
              <a:rPr lang="en-US" dirty="0" smtClean="0"/>
            </a:br>
            <a:r>
              <a:rPr lang="en-US" sz="2400" i="1" dirty="0" smtClean="0"/>
              <a:t>Performance Task </a:t>
            </a:r>
            <a:r>
              <a:rPr lang="en-US" sz="2000" b="0" i="1" dirty="0" smtClean="0"/>
              <a:t>(cont’d)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98160" y="6258451"/>
            <a:ext cx="3425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Performance Task drawn from the Ohio Performance Assessment Project.</a:t>
            </a:r>
            <a:endParaRPr lang="en-US" sz="1100" dirty="0">
              <a:latin typeface="+mj-lt"/>
            </a:endParaRPr>
          </a:p>
        </p:txBody>
      </p:sp>
      <p:pic>
        <p:nvPicPr>
          <p:cNvPr id="6" name="Picture 5" descr="Sample_item_slid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89" y="1632115"/>
            <a:ext cx="7133123" cy="21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6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Item Exemplars:  Technology Enhanced and Constructed Response</vt:lpstr>
      <vt:lpstr>Item Exemplars:  Technology Enhanced and Constructed Response</vt:lpstr>
      <vt:lpstr>Item Exemplars:  Technology Enhanced and Constructed Response</vt:lpstr>
      <vt:lpstr>Item Exemplars:  Performance Task</vt:lpstr>
      <vt:lpstr>Item Exemplars:  Performance Task (cont’d)</vt:lpstr>
      <vt:lpstr>Item Exemplars:  Performance Task (cont’d)</vt:lpstr>
    </vt:vector>
  </TitlesOfParts>
  <Company>Brigham Young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Exemplars:  Technology Enhanced and Constructed Response</dc:title>
  <dc:creator>Craig Coleman</dc:creator>
  <cp:lastModifiedBy>Craig Coleman</cp:lastModifiedBy>
  <cp:revision>1</cp:revision>
  <dcterms:created xsi:type="dcterms:W3CDTF">2012-01-05T22:27:20Z</dcterms:created>
  <dcterms:modified xsi:type="dcterms:W3CDTF">2012-01-05T22:28:11Z</dcterms:modified>
</cp:coreProperties>
</file>